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708"/>
  </p:normalViewPr>
  <p:slideViewPr>
    <p:cSldViewPr snapToGrid="0" snapToObjects="1">
      <p:cViewPr varScale="1">
        <p:scale>
          <a:sx n="75" d="100"/>
          <a:sy n="75" d="100"/>
        </p:scale>
        <p:origin x="1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7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4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0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1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DCAC-D057-D54B-9A72-0F613643765E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990B-FE46-5A4F-A6FD-196D908F5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4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518" y="529716"/>
            <a:ext cx="9856964" cy="556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3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875" y="906991"/>
            <a:ext cx="9014250" cy="4455319"/>
          </a:xfrm>
        </p:spPr>
      </p:pic>
    </p:spTree>
    <p:extLst>
      <p:ext uri="{BB962C8B-B14F-4D97-AF65-F5344CB8AC3E}">
        <p14:creationId xmlns:p14="http://schemas.microsoft.com/office/powerpoint/2010/main" val="7194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87" y="365125"/>
            <a:ext cx="9408426" cy="5957094"/>
          </a:xfrm>
        </p:spPr>
      </p:pic>
    </p:spTree>
    <p:extLst>
      <p:ext uri="{BB962C8B-B14F-4D97-AF65-F5344CB8AC3E}">
        <p14:creationId xmlns:p14="http://schemas.microsoft.com/office/powerpoint/2010/main" val="8821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867" y="66754"/>
            <a:ext cx="7941733" cy="6885445"/>
          </a:xfrm>
        </p:spPr>
      </p:pic>
    </p:spTree>
    <p:extLst>
      <p:ext uri="{BB962C8B-B14F-4D97-AF65-F5344CB8AC3E}">
        <p14:creationId xmlns:p14="http://schemas.microsoft.com/office/powerpoint/2010/main" val="19157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23" y="-1"/>
            <a:ext cx="10221119" cy="6688667"/>
          </a:xfrm>
        </p:spPr>
      </p:pic>
    </p:spTree>
    <p:extLst>
      <p:ext uri="{BB962C8B-B14F-4D97-AF65-F5344CB8AC3E}">
        <p14:creationId xmlns:p14="http://schemas.microsoft.com/office/powerpoint/2010/main" val="162093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2017-09-13T01:47:55Z</dcterms:created>
  <dcterms:modified xsi:type="dcterms:W3CDTF">2017-09-13T01:51:50Z</dcterms:modified>
</cp:coreProperties>
</file>